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611" r:id="rId18"/>
    <p:sldId id="612" r:id="rId19"/>
    <p:sldId id="613" r:id="rId20"/>
    <p:sldId id="729" r:id="rId21"/>
    <p:sldId id="730" r:id="rId22"/>
    <p:sldId id="731" r:id="rId23"/>
    <p:sldId id="680" r:id="rId24"/>
    <p:sldId id="725" r:id="rId25"/>
    <p:sldId id="727" r:id="rId26"/>
    <p:sldId id="728" r:id="rId27"/>
    <p:sldId id="726" r:id="rId28"/>
    <p:sldId id="633" r:id="rId29"/>
    <p:sldId id="504" r:id="rId30"/>
    <p:sldId id="5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20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25.04.25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pik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34487</TotalTime>
  <Words>1122</Words>
  <Application>Microsoft Macintosh PowerPoint</Application>
  <PresentationFormat>Widescreen</PresentationFormat>
  <Paragraphs>205</Paragraphs>
  <Slides>30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Общ публичен лиценз</vt:lpstr>
      <vt:lpstr>GNU General Public License</vt:lpstr>
      <vt:lpstr>Продукти с GPL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317</cp:revision>
  <dcterms:created xsi:type="dcterms:W3CDTF">2018-05-23T13:08:44Z</dcterms:created>
  <dcterms:modified xsi:type="dcterms:W3CDTF">2025-04-25T07:40:50Z</dcterms:modified>
  <cp:category/>
</cp:coreProperties>
</file>